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43" r:id="rId4"/>
  </p:sldMasterIdLst>
  <p:notesMasterIdLst>
    <p:notesMasterId r:id="rId12"/>
  </p:notesMasterIdLst>
  <p:sldIdLst>
    <p:sldId id="318" r:id="rId5"/>
    <p:sldId id="313" r:id="rId6"/>
    <p:sldId id="325" r:id="rId7"/>
    <p:sldId id="327" r:id="rId8"/>
    <p:sldId id="328" r:id="rId9"/>
    <p:sldId id="329" r:id="rId10"/>
    <p:sldId id="321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75180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838" autoAdjust="0"/>
    <p:restoredTop sz="84970" autoAdjust="0"/>
  </p:normalViewPr>
  <p:slideViewPr>
    <p:cSldViewPr snapToGrid="0">
      <p:cViewPr varScale="1">
        <p:scale>
          <a:sx n="83" d="100"/>
          <a:sy n="83" d="100"/>
        </p:scale>
        <p:origin x="268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175201-D7F0-4F3C-ABAF-92770630C167}" type="datetimeFigureOut">
              <a:rPr lang="en-IN" smtClean="0"/>
              <a:t>22-07-2021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469D8C-627F-4DE7-8556-CD224DEDBEF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68305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469D8C-627F-4DE7-8556-CD224DEDBEFB}" type="slidenum">
              <a:rPr lang="en-IN" smtClean="0"/>
              <a:t>2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772262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469D8C-627F-4DE7-8556-CD224DEDBEFB}" type="slidenum">
              <a:rPr lang="en-IN" smtClean="0"/>
              <a:t>3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41545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469D8C-627F-4DE7-8556-CD224DEDBEFB}" type="slidenum">
              <a:rPr lang="en-IN" smtClean="0"/>
              <a:t>4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966428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469D8C-627F-4DE7-8556-CD224DEDBEFB}" type="slidenum">
              <a:rPr lang="en-IN" smtClean="0"/>
              <a:t>5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364658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469D8C-627F-4DE7-8556-CD224DEDBEFB}" type="slidenum">
              <a:rPr lang="en-IN" smtClean="0"/>
              <a:t>6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605650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4DA70-C731-4C70-880D-CCD4705E623C}" type="datetime1">
              <a:rPr lang="en-US" smtClean="0"/>
              <a:t>7/22/2021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25337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7/22/2021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04569159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7/22/2021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04404268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1D723-8F53-4F53-90B0-1982A396982E}" type="datetime1">
              <a:rPr lang="en-US" smtClean="0"/>
              <a:t>7/22/2021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460572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69AF7-7BEB-44E4-9852-375E34362B5B}" type="datetime1">
              <a:rPr lang="en-US" smtClean="0"/>
              <a:t>7/22/2021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69714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AC38D-0552-4C82-B593-E6124DFADBE2}" type="datetime1">
              <a:rPr lang="en-US" smtClean="0"/>
              <a:t>7/22/2021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832158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F0F1C-5577-4ACB-BB62-DF8F3C494C7E}" type="datetime1">
              <a:rPr lang="en-US" smtClean="0"/>
              <a:t>7/22/2021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461684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5B394-D9F9-4F0C-B15D-605F45CB9E9F}" type="datetime1">
              <a:rPr lang="en-US" smtClean="0"/>
              <a:t>7/22/2021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744440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67345-2558-425A-8533-9BFDBCE15005}" type="datetime1">
              <a:rPr lang="en-US" smtClean="0"/>
              <a:t>7/22/2021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89516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EA474-078D-4E9B-9B14-09A87B19DC46}" type="datetime1">
              <a:rPr lang="en-US" smtClean="0"/>
              <a:t>7/22/2021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325860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907D986-8816-4272-A432-0437A28A9828}" type="datetime1">
              <a:rPr lang="en-US" smtClean="0"/>
              <a:t>7/22/2021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40618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D6E202-B606-4609-B914-27C9371A1F6D}" type="datetime1">
              <a:rPr lang="en-US" smtClean="0"/>
              <a:t>7/22/2021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101288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4" r:id="rId1"/>
    <p:sldLayoutId id="2147483845" r:id="rId2"/>
    <p:sldLayoutId id="2147483846" r:id="rId3"/>
    <p:sldLayoutId id="2147483847" r:id="rId4"/>
    <p:sldLayoutId id="2147483848" r:id="rId5"/>
    <p:sldLayoutId id="2147483849" r:id="rId6"/>
    <p:sldLayoutId id="2147483850" r:id="rId7"/>
    <p:sldLayoutId id="2147483851" r:id="rId8"/>
    <p:sldLayoutId id="2147483852" r:id="rId9"/>
    <p:sldLayoutId id="2147483853" r:id="rId10"/>
    <p:sldLayoutId id="2147483854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A06566-399B-4C98-926F-9941424D38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9551" y="-269562"/>
            <a:ext cx="11535937" cy="2148700"/>
          </a:xfrm>
        </p:spPr>
        <p:txBody>
          <a:bodyPr>
            <a:normAutofit/>
          </a:bodyPr>
          <a:lstStyle/>
          <a:p>
            <a:pPr algn="ctr"/>
            <a:r>
              <a:rPr lang="en-IN" dirty="0">
                <a:latin typeface="Arial Black" panose="020B0A04020102020204" pitchFamily="34" charset="0"/>
              </a:rPr>
              <a:t> </a:t>
            </a:r>
            <a:r>
              <a:rPr lang="en-IN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DISTINGUISH  BETWEEN DOMESTIC MARKETING &amp; INTERNATIONAL  MARKETING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B6009F5-DE05-429A-BAA7-C67EC6AA1E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18657" y="5464628"/>
            <a:ext cx="7197726" cy="468086"/>
          </a:xfrm>
        </p:spPr>
        <p:txBody>
          <a:bodyPr>
            <a:noAutofit/>
          </a:bodyPr>
          <a:lstStyle/>
          <a:p>
            <a:pPr algn="ctr"/>
            <a:r>
              <a:rPr lang="en-IN" sz="2800" dirty="0"/>
              <a:t>     Dr. Sumita Shankar </a:t>
            </a:r>
          </a:p>
        </p:txBody>
      </p:sp>
      <p:pic>
        <p:nvPicPr>
          <p:cNvPr id="1026" name="Picture 2" descr="Image result for DISTINGUISH BETWEEN DOMESTIC MARKETING AND EXPORT MARKETING">
            <a:extLst>
              <a:ext uri="{FF2B5EF4-FFF2-40B4-BE49-F238E27FC236}">
                <a16:creationId xmlns:a16="http://schemas.microsoft.com/office/drawing/2014/main" id="{EB1B78D6-D6E9-4D87-9101-B117C0638F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2509024" y="2417371"/>
            <a:ext cx="6523464" cy="25090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120122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81A4F9-CB64-40CB-A6EB-C28F73D2A432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2587625" y="304800"/>
            <a:ext cx="9604375" cy="1549400"/>
          </a:xfrm>
        </p:spPr>
        <p:txBody>
          <a:bodyPr>
            <a:noAutofit/>
          </a:bodyPr>
          <a:lstStyle/>
          <a:p>
            <a:pPr algn="ctr"/>
            <a:br>
              <a:rPr lang="en-IN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POINT OF DISTINCTION </a:t>
            </a:r>
            <a:br>
              <a:rPr lang="en-IN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IN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IN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D970BD-78F7-4E25-9584-07265E34D462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438507" y="2018371"/>
            <a:ext cx="10753493" cy="314894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IN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Meaning </a:t>
            </a:r>
          </a:p>
          <a:p>
            <a:pPr marL="0" indent="0">
              <a:buNone/>
            </a:pPr>
            <a:r>
              <a:rPr lang="en-IN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Nature </a:t>
            </a:r>
          </a:p>
          <a:p>
            <a:pPr marL="0" indent="0">
              <a:buNone/>
            </a:pPr>
            <a:r>
              <a:rPr lang="en-IN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Trading blocs </a:t>
            </a:r>
          </a:p>
          <a:p>
            <a:pPr marL="742950" indent="-742950">
              <a:buAutoNum type="arabicPeriod"/>
            </a:pPr>
            <a:endParaRPr lang="en-IN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14608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81A4F9-CB64-40CB-A6EB-C28F73D2A432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2587625" y="304800"/>
            <a:ext cx="9604375" cy="1549400"/>
          </a:xfrm>
        </p:spPr>
        <p:txBody>
          <a:bodyPr>
            <a:noAutofit/>
          </a:bodyPr>
          <a:lstStyle/>
          <a:p>
            <a:pPr algn="ctr"/>
            <a:br>
              <a:rPr lang="en-IN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POINT OF DISTINCTION </a:t>
            </a:r>
            <a:br>
              <a:rPr lang="en-IN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IN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IN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D970BD-78F7-4E25-9584-07265E34D462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438507" y="2018371"/>
            <a:ext cx="10753493" cy="314894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IN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en-IN" sz="4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Licensing and procedures </a:t>
            </a:r>
          </a:p>
          <a:p>
            <a:pPr marL="0" indent="0">
              <a:buNone/>
            </a:pPr>
            <a:r>
              <a:rPr lang="en-IN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en-IN" sz="4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Environmental changes </a:t>
            </a:r>
          </a:p>
          <a:p>
            <a:pPr marL="0" indent="0">
              <a:buNone/>
            </a:pPr>
            <a:r>
              <a:rPr lang="en-IN" sz="4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6. </a:t>
            </a:r>
            <a:r>
              <a:rPr lang="en-IN" sz="4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Risk in trade </a:t>
            </a:r>
          </a:p>
          <a:p>
            <a:pPr marL="0" indent="0">
              <a:buNone/>
            </a:pPr>
            <a:endParaRPr lang="en-IN" sz="4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IN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indent="-742950">
              <a:buAutoNum type="arabicPeriod"/>
            </a:pPr>
            <a:r>
              <a:rPr lang="en-IN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Trading blocs </a:t>
            </a:r>
          </a:p>
          <a:p>
            <a:pPr marL="742950" indent="-742950">
              <a:buAutoNum type="arabicPeriod"/>
            </a:pPr>
            <a:endParaRPr lang="en-IN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35528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81A4F9-CB64-40CB-A6EB-C28F73D2A432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2587625" y="304800"/>
            <a:ext cx="9604375" cy="1549400"/>
          </a:xfrm>
        </p:spPr>
        <p:txBody>
          <a:bodyPr>
            <a:noAutofit/>
          </a:bodyPr>
          <a:lstStyle/>
          <a:p>
            <a:pPr algn="ctr"/>
            <a:br>
              <a:rPr lang="en-IN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POINT OF DISTINCTION </a:t>
            </a:r>
            <a:br>
              <a:rPr lang="en-IN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IN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IN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D970BD-78F7-4E25-9584-07265E34D462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438507" y="2018371"/>
            <a:ext cx="10753493" cy="314894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IN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  Quantities involved </a:t>
            </a:r>
            <a:r>
              <a:rPr lang="en-IN" sz="4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en-IN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8.</a:t>
            </a:r>
            <a:r>
              <a:rPr lang="en-IN" sz="4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Competition </a:t>
            </a:r>
            <a:r>
              <a:rPr lang="en-IN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IN" sz="4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N" sz="4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9.   </a:t>
            </a:r>
            <a:r>
              <a:rPr lang="en-IN" sz="4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Government Interference </a:t>
            </a:r>
          </a:p>
          <a:p>
            <a:pPr marL="0" indent="0">
              <a:buNone/>
            </a:pPr>
            <a:endParaRPr lang="en-IN" sz="4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IN" sz="4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IN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indent="-742950">
              <a:buAutoNum type="arabicPeriod"/>
            </a:pPr>
            <a:r>
              <a:rPr lang="en-IN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Trading blocs </a:t>
            </a:r>
          </a:p>
          <a:p>
            <a:pPr marL="742950" indent="-742950">
              <a:buAutoNum type="arabicPeriod"/>
            </a:pPr>
            <a:endParaRPr lang="en-IN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53465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81A4F9-CB64-40CB-A6EB-C28F73D2A432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2587625" y="304800"/>
            <a:ext cx="9604375" cy="1549400"/>
          </a:xfrm>
        </p:spPr>
        <p:txBody>
          <a:bodyPr>
            <a:noAutofit/>
          </a:bodyPr>
          <a:lstStyle/>
          <a:p>
            <a:pPr algn="ctr"/>
            <a:br>
              <a:rPr lang="en-IN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POINT OF DISTINCTION </a:t>
            </a:r>
            <a:br>
              <a:rPr lang="en-IN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IN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IN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D970BD-78F7-4E25-9584-07265E34D462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438507" y="2018371"/>
            <a:ext cx="10753493" cy="314894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IN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 . Division </a:t>
            </a:r>
            <a:endParaRPr lang="en-IN" sz="4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N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11.  </a:t>
            </a:r>
            <a:r>
              <a:rPr lang="en-IN" sz="4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Incentives </a:t>
            </a:r>
          </a:p>
          <a:p>
            <a:pPr marL="0" indent="0">
              <a:buNone/>
            </a:pPr>
            <a:r>
              <a:rPr lang="en-IN" sz="4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12.  </a:t>
            </a:r>
            <a:r>
              <a:rPr lang="en-IN" sz="4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Agencies Involved  </a:t>
            </a:r>
          </a:p>
          <a:p>
            <a:pPr marL="0" indent="0">
              <a:buNone/>
            </a:pPr>
            <a:endParaRPr lang="en-IN" sz="4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IN" sz="4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IN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indent="-742950">
              <a:buAutoNum type="arabicPeriod"/>
            </a:pPr>
            <a:r>
              <a:rPr lang="en-IN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Trading blocs </a:t>
            </a:r>
          </a:p>
          <a:p>
            <a:pPr marL="742950" indent="-742950">
              <a:buAutoNum type="arabicPeriod"/>
            </a:pPr>
            <a:endParaRPr lang="en-IN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23551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81A4F9-CB64-40CB-A6EB-C28F73D2A432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2587625" y="304800"/>
            <a:ext cx="9604375" cy="1549400"/>
          </a:xfrm>
        </p:spPr>
        <p:txBody>
          <a:bodyPr>
            <a:noAutofit/>
          </a:bodyPr>
          <a:lstStyle/>
          <a:p>
            <a:pPr algn="ctr"/>
            <a:br>
              <a:rPr lang="en-IN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POINT OF DISTINCTION </a:t>
            </a:r>
            <a:br>
              <a:rPr lang="en-IN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IN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IN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D970BD-78F7-4E25-9584-07265E34D462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438507" y="2018371"/>
            <a:ext cx="10753493" cy="314894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IN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13. Use of currency </a:t>
            </a:r>
            <a:endParaRPr lang="en-IN" sz="4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N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14.  Methods of Payment   </a:t>
            </a:r>
            <a:endParaRPr lang="en-IN" sz="4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N" sz="4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endParaRPr lang="en-IN" sz="4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IN" sz="4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IN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indent="-742950">
              <a:buAutoNum type="arabicPeriod"/>
            </a:pPr>
            <a:r>
              <a:rPr lang="en-IN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Trading blocs </a:t>
            </a:r>
          </a:p>
          <a:p>
            <a:pPr marL="742950" indent="-742950">
              <a:buAutoNum type="arabicPeriod"/>
            </a:pPr>
            <a:endParaRPr lang="en-IN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3410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Thank You Thanks GIF - ThankYou Thanks Blinking - Discover &amp; Share ...">
            <a:extLst>
              <a:ext uri="{FF2B5EF4-FFF2-40B4-BE49-F238E27FC236}">
                <a16:creationId xmlns:a16="http://schemas.microsoft.com/office/drawing/2014/main" id="{1F18B28F-B83F-4DF4-9C07-3897C28208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1513"/>
            <a:ext cx="12192000" cy="59993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22715879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a410dd7f93c95333ffa1b60ed6adedd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a936d9baba76aa3866493feff160faab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F3CD65D-61A5-43C9-A837-6EC73C7DA8AB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customXml/itemProps2.xml><?xml version="1.0" encoding="utf-8"?>
<ds:datastoreItem xmlns:ds="http://schemas.openxmlformats.org/officeDocument/2006/customXml" ds:itemID="{31F006B4-A9E1-4F39-85C8-FB836F91934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6377351-63A1-4C2E-8C9A-66CDD70F16A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168</TotalTime>
  <Words>112</Words>
  <Application>Microsoft Office PowerPoint</Application>
  <PresentationFormat>Widescreen</PresentationFormat>
  <Paragraphs>42</Paragraphs>
  <Slides>7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Arial Black</vt:lpstr>
      <vt:lpstr>Calibri</vt:lpstr>
      <vt:lpstr>Gill Sans MT</vt:lpstr>
      <vt:lpstr>Times New Roman</vt:lpstr>
      <vt:lpstr>Gallery</vt:lpstr>
      <vt:lpstr> DISTINGUISH  BETWEEN DOMESTIC MARKETING &amp; INTERNATIONAL  MARKETING </vt:lpstr>
      <vt:lpstr> POINT OF DISTINCTION   </vt:lpstr>
      <vt:lpstr> POINT OF DISTINCTION   </vt:lpstr>
      <vt:lpstr> POINT OF DISTINCTION   </vt:lpstr>
      <vt:lpstr> POINT OF DISTINCTION   </vt:lpstr>
      <vt:lpstr> POINT OF DISTINCTION  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EXPORT MARKETING</dc:title>
  <dc:creator>Sumita Shankar</dc:creator>
  <cp:lastModifiedBy>Dr. Sumita Shankar</cp:lastModifiedBy>
  <cp:revision>23</cp:revision>
  <dcterms:created xsi:type="dcterms:W3CDTF">2020-07-21T06:59:49Z</dcterms:created>
  <dcterms:modified xsi:type="dcterms:W3CDTF">2021-07-22T07:15:41Z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