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4"/>
  </p:sldMasterIdLst>
  <p:notesMasterIdLst>
    <p:notesMasterId r:id="rId12"/>
  </p:notesMasterIdLst>
  <p:sldIdLst>
    <p:sldId id="318" r:id="rId5"/>
    <p:sldId id="313" r:id="rId6"/>
    <p:sldId id="325" r:id="rId7"/>
    <p:sldId id="327" r:id="rId8"/>
    <p:sldId id="328" r:id="rId9"/>
    <p:sldId id="329" r:id="rId10"/>
    <p:sldId id="32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 varScale="1">
        <p:scale>
          <a:sx n="83" d="100"/>
          <a:sy n="83" d="100"/>
        </p:scale>
        <p:origin x="2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22-07-2021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7226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54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642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6465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0565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53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5691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40426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05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71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21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16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44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5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58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907D986-8816-4272-A432-0437A28A9828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61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7/22/2021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2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551" y="-269562"/>
            <a:ext cx="11535937" cy="2148700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 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  BETWEEN DOMESTIC MARKETING &amp; INTERNATIONAL 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009F5-DE05-429A-BAA7-C67EC6AA1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8657" y="5464628"/>
            <a:ext cx="7197726" cy="468086"/>
          </a:xfrm>
        </p:spPr>
        <p:txBody>
          <a:bodyPr>
            <a:noAutofit/>
          </a:bodyPr>
          <a:lstStyle/>
          <a:p>
            <a:pPr algn="ctr"/>
            <a:r>
              <a:rPr lang="en-IN" sz="2800" dirty="0"/>
              <a:t>     Dr. Sumita Shankar </a:t>
            </a:r>
          </a:p>
        </p:txBody>
      </p:sp>
      <p:pic>
        <p:nvPicPr>
          <p:cNvPr id="1026" name="Picture 2" descr="Image result for DISTINGUISH BETWEEN DOMESTIC MARKETING AND EXPORT MARKETING">
            <a:extLst>
              <a:ext uri="{FF2B5EF4-FFF2-40B4-BE49-F238E27FC236}">
                <a16:creationId xmlns:a16="http://schemas.microsoft.com/office/drawing/2014/main" id="{EB1B78D6-D6E9-4D87-9101-B117C0638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509024" y="2417371"/>
            <a:ext cx="6523464" cy="250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A4F9-CB64-40CB-A6EB-C28F73D2A4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304800"/>
            <a:ext cx="9604375" cy="1549400"/>
          </a:xfrm>
        </p:spPr>
        <p:txBody>
          <a:bodyPr>
            <a:noAutofit/>
          </a:bodyPr>
          <a:lstStyle/>
          <a:p>
            <a:pPr algn="ctr"/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OF DISTINCTION </a:t>
            </a: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970BD-78F7-4E25-9584-07265E34D4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38507" y="2018371"/>
            <a:ext cx="10753493" cy="3148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Meaning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Nature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Trading blocs </a:t>
            </a:r>
          </a:p>
          <a:p>
            <a:pPr marL="742950" indent="-742950">
              <a:buAutoNum type="arabicPeriod"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6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A4F9-CB64-40CB-A6EB-C28F73D2A4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304800"/>
            <a:ext cx="9604375" cy="1549400"/>
          </a:xfrm>
        </p:spPr>
        <p:txBody>
          <a:bodyPr>
            <a:noAutofit/>
          </a:bodyPr>
          <a:lstStyle/>
          <a:p>
            <a:pPr algn="ctr"/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OF DISTINCTION </a:t>
            </a: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970BD-78F7-4E25-9584-07265E34D4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38507" y="2018371"/>
            <a:ext cx="10753493" cy="3148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Licensing and procedures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changes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 in trade </a:t>
            </a: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blocs </a:t>
            </a:r>
          </a:p>
          <a:p>
            <a:pPr marL="742950" indent="-742950">
              <a:buAutoNum type="arabicPeriod"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55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A4F9-CB64-40CB-A6EB-C28F73D2A4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304800"/>
            <a:ext cx="9604375" cy="1549400"/>
          </a:xfrm>
        </p:spPr>
        <p:txBody>
          <a:bodyPr>
            <a:noAutofit/>
          </a:bodyPr>
          <a:lstStyle/>
          <a:p>
            <a:pPr algn="ctr"/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OF DISTINCTION </a:t>
            </a: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970BD-78F7-4E25-9584-07265E34D4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38507" y="2018371"/>
            <a:ext cx="10753493" cy="3148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 Quantities involved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Competition 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Interference </a:t>
            </a: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blocs </a:t>
            </a:r>
          </a:p>
          <a:p>
            <a:pPr marL="742950" indent="-742950">
              <a:buAutoNum type="arabicPeriod"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4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A4F9-CB64-40CB-A6EB-C28F73D2A4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304800"/>
            <a:ext cx="9604375" cy="1549400"/>
          </a:xfrm>
        </p:spPr>
        <p:txBody>
          <a:bodyPr>
            <a:noAutofit/>
          </a:bodyPr>
          <a:lstStyle/>
          <a:p>
            <a:pPr algn="ctr"/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OF DISTINCTION </a:t>
            </a: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970BD-78F7-4E25-9584-07265E34D4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38507" y="2018371"/>
            <a:ext cx="10753493" cy="3148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. Division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Agencies Involved  </a:t>
            </a: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blocs </a:t>
            </a:r>
          </a:p>
          <a:p>
            <a:pPr marL="742950" indent="-742950">
              <a:buAutoNum type="arabicPeriod"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35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A4F9-CB64-40CB-A6EB-C28F73D2A4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304800"/>
            <a:ext cx="9604375" cy="1549400"/>
          </a:xfrm>
        </p:spPr>
        <p:txBody>
          <a:bodyPr>
            <a:noAutofit/>
          </a:bodyPr>
          <a:lstStyle/>
          <a:p>
            <a:pPr algn="ctr"/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OF DISTINCTION </a:t>
            </a: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970BD-78F7-4E25-9584-07265E34D4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38507" y="2018371"/>
            <a:ext cx="10753493" cy="3148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Use of currency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 Methods of Payment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blocs </a:t>
            </a:r>
          </a:p>
          <a:p>
            <a:pPr marL="742950" indent="-742950">
              <a:buAutoNum type="arabicPeriod"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1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hank You Thanks GIF - ThankYou Thanks Blinking - Discover &amp; Share ...">
            <a:extLst>
              <a:ext uri="{FF2B5EF4-FFF2-40B4-BE49-F238E27FC236}">
                <a16:creationId xmlns:a16="http://schemas.microsoft.com/office/drawing/2014/main" id="{1F18B28F-B83F-4DF4-9C07-3897C2820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513"/>
            <a:ext cx="12192000" cy="599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7158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168</TotalTime>
  <Words>112</Words>
  <Application>Microsoft Office PowerPoint</Application>
  <PresentationFormat>Widescreen</PresentationFormat>
  <Paragraphs>42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Gill Sans MT</vt:lpstr>
      <vt:lpstr>Times New Roman</vt:lpstr>
      <vt:lpstr>Gallery</vt:lpstr>
      <vt:lpstr> DISTINGUISH  BETWEEN DOMESTIC MARKETING &amp; INTERNATIONAL  MARKETING </vt:lpstr>
      <vt:lpstr> POINT OF DISTINCTION   </vt:lpstr>
      <vt:lpstr> POINT OF DISTINCTION   </vt:lpstr>
      <vt:lpstr> POINT OF DISTINCTION   </vt:lpstr>
      <vt:lpstr> POINT OF DISTINCTION   </vt:lpstr>
      <vt:lpstr> POINT OF DISTINCTION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Dr. Sumita Shankar</cp:lastModifiedBy>
  <cp:revision>23</cp:revision>
  <dcterms:created xsi:type="dcterms:W3CDTF">2020-07-21T06:59:49Z</dcterms:created>
  <dcterms:modified xsi:type="dcterms:W3CDTF">2021-07-22T07:15:41Z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